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Nuni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unito-bold.fntdata"/><Relationship Id="rId12" Type="http://schemas.openxmlformats.org/officeDocument/2006/relationships/slide" Target="slides/slide7.xml"/><Relationship Id="rId34" Type="http://schemas.openxmlformats.org/officeDocument/2006/relationships/font" Target="fonts/Nunito-regular.fntdata"/><Relationship Id="rId15" Type="http://schemas.openxmlformats.org/officeDocument/2006/relationships/slide" Target="slides/slide10.xml"/><Relationship Id="rId37" Type="http://schemas.openxmlformats.org/officeDocument/2006/relationships/font" Target="fonts/Nunito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251d83a0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b251d83a0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251d83a0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251d83a0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251d83a0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b251d83a0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b251d83a0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b251d83a0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251d83a03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251d83a03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b251d83a0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b251d83a0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251d83a03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251d83a0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b251d83a03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b251d83a03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b251d83a0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b251d83a0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251d83a03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251d83a0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251d83a03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b251d83a03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251d83a03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251d83a03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b251d83a0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b251d83a0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b251d83a03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b251d83a03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b251d83a0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b251d83a0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251d83a03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b251d83a03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b251d83a03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b251d83a03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b251d83a03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b251d83a03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251d83a03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251d83a03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b251d83a03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b251d83a03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251d83a0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251d83a0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251d83a03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b251d83a03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251d83a0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251d83a0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251d83a03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251d83a03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b251d83a03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b251d83a03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b251d83a0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b251d83a0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251d83a03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251d83a03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 rotWithShape="1">
          <a:blip r:embed="rId3">
            <a:alphaModFix/>
          </a:blip>
          <a:srcRect b="5201" l="489" r="1692" t="11305"/>
          <a:stretch/>
        </p:blipFill>
        <p:spPr>
          <a:xfrm>
            <a:off x="194250" y="699275"/>
            <a:ext cx="8414501" cy="404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2"/>
          <p:cNvPicPr preferRelativeResize="0"/>
          <p:nvPr/>
        </p:nvPicPr>
        <p:blipFill rotWithShape="1">
          <a:blip r:embed="rId3">
            <a:alphaModFix/>
          </a:blip>
          <a:srcRect b="5511" l="0" r="1603" t="12109"/>
          <a:stretch/>
        </p:blipFill>
        <p:spPr>
          <a:xfrm>
            <a:off x="339938" y="578838"/>
            <a:ext cx="8464123" cy="398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 b="4070" l="847" r="1695" t="11305"/>
          <a:stretch/>
        </p:blipFill>
        <p:spPr>
          <a:xfrm>
            <a:off x="458425" y="524450"/>
            <a:ext cx="8383426" cy="409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4"/>
          <p:cNvPicPr preferRelativeResize="0"/>
          <p:nvPr/>
        </p:nvPicPr>
        <p:blipFill rotWithShape="1">
          <a:blip r:embed="rId3">
            <a:alphaModFix/>
          </a:blip>
          <a:srcRect b="4400" l="392" r="1607" t="11622"/>
          <a:stretch/>
        </p:blipFill>
        <p:spPr>
          <a:xfrm>
            <a:off x="356975" y="501138"/>
            <a:ext cx="8430048" cy="406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5"/>
          <p:cNvPicPr preferRelativeResize="0"/>
          <p:nvPr/>
        </p:nvPicPr>
        <p:blipFill rotWithShape="1">
          <a:blip r:embed="rId3">
            <a:alphaModFix/>
          </a:blip>
          <a:srcRect b="5354" l="855" r="1963" t="11623"/>
          <a:stretch/>
        </p:blipFill>
        <p:spPr>
          <a:xfrm>
            <a:off x="357400" y="563300"/>
            <a:ext cx="8360126" cy="40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6"/>
          <p:cNvPicPr preferRelativeResize="0"/>
          <p:nvPr/>
        </p:nvPicPr>
        <p:blipFill rotWithShape="1">
          <a:blip r:embed="rId3">
            <a:alphaModFix/>
          </a:blip>
          <a:srcRect b="5840" l="749" r="1879" t="12586"/>
          <a:stretch/>
        </p:blipFill>
        <p:spPr>
          <a:xfrm>
            <a:off x="384163" y="598262"/>
            <a:ext cx="8375674" cy="394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7"/>
          <p:cNvPicPr preferRelativeResize="0"/>
          <p:nvPr/>
        </p:nvPicPr>
        <p:blipFill rotWithShape="1">
          <a:blip r:embed="rId3">
            <a:alphaModFix/>
          </a:blip>
          <a:srcRect b="5205" l="941" r="971" t="11779"/>
          <a:stretch/>
        </p:blipFill>
        <p:spPr>
          <a:xfrm>
            <a:off x="314238" y="563300"/>
            <a:ext cx="8437824" cy="40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8"/>
          <p:cNvPicPr preferRelativeResize="0"/>
          <p:nvPr/>
        </p:nvPicPr>
        <p:blipFill rotWithShape="1">
          <a:blip r:embed="rId3">
            <a:alphaModFix/>
          </a:blip>
          <a:srcRect b="5443" l="0" r="3053" t="11070"/>
          <a:stretch/>
        </p:blipFill>
        <p:spPr>
          <a:xfrm>
            <a:off x="512375" y="489500"/>
            <a:ext cx="8228050" cy="398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9"/>
          <p:cNvPicPr preferRelativeResize="0"/>
          <p:nvPr/>
        </p:nvPicPr>
        <p:blipFill rotWithShape="1">
          <a:blip r:embed="rId3">
            <a:alphaModFix/>
          </a:blip>
          <a:srcRect b="5041" l="662" r="1880" t="12586"/>
          <a:stretch/>
        </p:blipFill>
        <p:spPr>
          <a:xfrm>
            <a:off x="380275" y="578837"/>
            <a:ext cx="8383450" cy="398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0"/>
          <p:cNvPicPr preferRelativeResize="0"/>
          <p:nvPr/>
        </p:nvPicPr>
        <p:blipFill rotWithShape="1">
          <a:blip r:embed="rId3">
            <a:alphaModFix/>
          </a:blip>
          <a:srcRect b="4994" l="390" r="2029" t="11211"/>
          <a:stretch/>
        </p:blipFill>
        <p:spPr>
          <a:xfrm>
            <a:off x="333650" y="404000"/>
            <a:ext cx="8476675" cy="409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1"/>
          <p:cNvPicPr preferRelativeResize="0"/>
          <p:nvPr/>
        </p:nvPicPr>
        <p:blipFill rotWithShape="1">
          <a:blip r:embed="rId3">
            <a:alphaModFix/>
          </a:blip>
          <a:srcRect b="5516" l="400" r="1962" t="11784"/>
          <a:stretch/>
        </p:blipFill>
        <p:spPr>
          <a:xfrm>
            <a:off x="372513" y="571063"/>
            <a:ext cx="8398973" cy="40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4"/>
          <p:cNvPicPr preferRelativeResize="0"/>
          <p:nvPr/>
        </p:nvPicPr>
        <p:blipFill rotWithShape="1">
          <a:blip r:embed="rId3">
            <a:alphaModFix/>
          </a:blip>
          <a:srcRect b="2788" l="0" r="1516" t="11945"/>
          <a:stretch/>
        </p:blipFill>
        <p:spPr>
          <a:xfrm>
            <a:off x="336050" y="508912"/>
            <a:ext cx="8471899" cy="412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b="6005" l="0" r="1787" t="11946"/>
          <a:stretch/>
        </p:blipFill>
        <p:spPr>
          <a:xfrm>
            <a:off x="292250" y="586613"/>
            <a:ext cx="8448600" cy="397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3"/>
          <p:cNvPicPr preferRelativeResize="0"/>
          <p:nvPr/>
        </p:nvPicPr>
        <p:blipFill rotWithShape="1">
          <a:blip r:embed="rId3">
            <a:alphaModFix/>
          </a:blip>
          <a:srcRect b="4717" l="939" r="1242" t="11781"/>
          <a:stretch/>
        </p:blipFill>
        <p:spPr>
          <a:xfrm>
            <a:off x="404050" y="551638"/>
            <a:ext cx="8414501" cy="404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4"/>
          <p:cNvPicPr preferRelativeResize="0"/>
          <p:nvPr/>
        </p:nvPicPr>
        <p:blipFill rotWithShape="1">
          <a:blip r:embed="rId3">
            <a:alphaModFix/>
          </a:blip>
          <a:srcRect b="5205" l="758" r="1964" t="11779"/>
          <a:stretch/>
        </p:blipFill>
        <p:spPr>
          <a:xfrm>
            <a:off x="388050" y="563300"/>
            <a:ext cx="8367898" cy="40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5"/>
          <p:cNvPicPr preferRelativeResize="0"/>
          <p:nvPr/>
        </p:nvPicPr>
        <p:blipFill rotWithShape="1">
          <a:blip r:embed="rId3">
            <a:alphaModFix/>
          </a:blip>
          <a:srcRect b="6482" l="1117" r="1691" t="12584"/>
          <a:stretch/>
        </p:blipFill>
        <p:spPr>
          <a:xfrm>
            <a:off x="391938" y="613800"/>
            <a:ext cx="8360126" cy="391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6"/>
          <p:cNvPicPr preferRelativeResize="0"/>
          <p:nvPr/>
        </p:nvPicPr>
        <p:blipFill rotWithShape="1">
          <a:blip r:embed="rId3">
            <a:alphaModFix/>
          </a:blip>
          <a:srcRect b="5678" l="0" r="1516" t="11299"/>
          <a:stretch/>
        </p:blipFill>
        <p:spPr>
          <a:xfrm>
            <a:off x="336050" y="563300"/>
            <a:ext cx="8471899" cy="40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7"/>
          <p:cNvPicPr preferRelativeResize="0"/>
          <p:nvPr/>
        </p:nvPicPr>
        <p:blipFill rotWithShape="1">
          <a:blip r:embed="rId3">
            <a:alphaModFix/>
          </a:blip>
          <a:srcRect b="5358" l="1388" r="1514" t="11300"/>
          <a:stretch/>
        </p:blipFill>
        <p:spPr>
          <a:xfrm>
            <a:off x="357400" y="481725"/>
            <a:ext cx="8352374" cy="40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8"/>
          <p:cNvPicPr preferRelativeResize="0"/>
          <p:nvPr/>
        </p:nvPicPr>
        <p:blipFill rotWithShape="1">
          <a:blip r:embed="rId3">
            <a:alphaModFix/>
          </a:blip>
          <a:srcRect b="6004" l="851" r="1330" t="11622"/>
          <a:stretch/>
        </p:blipFill>
        <p:spPr>
          <a:xfrm>
            <a:off x="364750" y="466175"/>
            <a:ext cx="8414501" cy="398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 rotWithShape="1">
          <a:blip r:embed="rId3">
            <a:alphaModFix/>
          </a:blip>
          <a:srcRect b="5044" l="0" r="1603" t="12263"/>
          <a:stretch/>
        </p:blipFill>
        <p:spPr>
          <a:xfrm>
            <a:off x="339938" y="621550"/>
            <a:ext cx="8464123" cy="40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0"/>
          <p:cNvPicPr preferRelativeResize="0"/>
          <p:nvPr/>
        </p:nvPicPr>
        <p:blipFill rotWithShape="1">
          <a:blip r:embed="rId3">
            <a:alphaModFix/>
          </a:blip>
          <a:srcRect b="5033" l="0" r="606" t="11625"/>
          <a:stretch/>
        </p:blipFill>
        <p:spPr>
          <a:xfrm>
            <a:off x="237875" y="497250"/>
            <a:ext cx="8549602" cy="40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5"/>
          <p:cNvPicPr preferRelativeResize="0"/>
          <p:nvPr/>
        </p:nvPicPr>
        <p:blipFill rotWithShape="1">
          <a:blip r:embed="rId3">
            <a:alphaModFix/>
          </a:blip>
          <a:srcRect b="3758" l="0" r="1332" t="11782"/>
          <a:stretch/>
        </p:blipFill>
        <p:spPr>
          <a:xfrm>
            <a:off x="328288" y="528325"/>
            <a:ext cx="8487427" cy="408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16"/>
          <p:cNvPicPr preferRelativeResize="0"/>
          <p:nvPr/>
        </p:nvPicPr>
        <p:blipFill rotWithShape="1">
          <a:blip r:embed="rId3">
            <a:alphaModFix/>
          </a:blip>
          <a:srcRect b="5045" l="-1380" r="3437" t="12104"/>
          <a:stretch/>
        </p:blipFill>
        <p:spPr>
          <a:xfrm>
            <a:off x="191250" y="567187"/>
            <a:ext cx="8425277" cy="40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7"/>
          <p:cNvPicPr preferRelativeResize="0"/>
          <p:nvPr/>
        </p:nvPicPr>
        <p:blipFill rotWithShape="1">
          <a:blip r:embed="rId3">
            <a:alphaModFix/>
          </a:blip>
          <a:srcRect b="5673" l="579" r="1149" t="11627"/>
          <a:stretch/>
        </p:blipFill>
        <p:spPr>
          <a:xfrm>
            <a:off x="345313" y="571062"/>
            <a:ext cx="8453376" cy="400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8"/>
          <p:cNvPicPr preferRelativeResize="0"/>
          <p:nvPr/>
        </p:nvPicPr>
        <p:blipFill rotWithShape="1">
          <a:blip r:embed="rId3">
            <a:alphaModFix/>
          </a:blip>
          <a:srcRect b="4717" l="576" r="1690" t="11781"/>
          <a:stretch/>
        </p:blipFill>
        <p:spPr>
          <a:xfrm>
            <a:off x="368625" y="551638"/>
            <a:ext cx="8406749" cy="404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9"/>
          <p:cNvPicPr preferRelativeResize="0"/>
          <p:nvPr/>
        </p:nvPicPr>
        <p:blipFill rotWithShape="1">
          <a:blip r:embed="rId3">
            <a:alphaModFix/>
          </a:blip>
          <a:srcRect b="4717" l="1115" r="1066" t="11942"/>
          <a:stretch/>
        </p:blipFill>
        <p:spPr>
          <a:xfrm>
            <a:off x="364738" y="427350"/>
            <a:ext cx="8414525" cy="40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0"/>
          <p:cNvPicPr preferRelativeResize="0"/>
          <p:nvPr/>
        </p:nvPicPr>
        <p:blipFill rotWithShape="1">
          <a:blip r:embed="rId3">
            <a:alphaModFix/>
          </a:blip>
          <a:srcRect b="4881" l="577" r="1604" t="12103"/>
          <a:stretch/>
        </p:blipFill>
        <p:spPr>
          <a:xfrm>
            <a:off x="364738" y="563300"/>
            <a:ext cx="8414525" cy="401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1"/>
          <p:cNvPicPr preferRelativeResize="0"/>
          <p:nvPr/>
        </p:nvPicPr>
        <p:blipFill rotWithShape="1">
          <a:blip r:embed="rId3">
            <a:alphaModFix/>
          </a:blip>
          <a:srcRect b="4559" l="755" r="2326" t="11625"/>
          <a:stretch/>
        </p:blipFill>
        <p:spPr>
          <a:xfrm>
            <a:off x="403588" y="543875"/>
            <a:ext cx="8336827" cy="405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